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C7B71-B179-CB5C-E299-BDE2BEE50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5C7067-C707-F741-6245-28081D473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E5F97-0561-5361-0D20-7E4C7E54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FC50F3-17B1-18DF-CDFF-7151E2BA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00B90-9845-F5F0-55BB-67537B6B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6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5F38C-D65E-0BB4-FCBF-112DEF9C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3861F2-3DD6-AE78-8D72-067B71578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253F0D-5B9E-1DDA-8FD8-E4B246AA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FBB691-F6B2-F7E8-DCE5-77BF71DE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BA313C-E079-9CD0-0925-EFFAD4DB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E39653-1A55-BA5E-BA19-F8F59A6D9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47266F-76C6-0332-EA21-580D1AAB1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526E3B-3205-E2EF-6D67-C3428108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9089A7-90B8-6A79-B93B-9A2845A1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A957C-946D-EA8B-5B94-84489950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6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82AA9-48C0-4CDB-C590-0B82352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2E645-8BB9-F7C9-0B9E-33B3D7F4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A2327D-1C99-C55F-0B7C-828D3561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DC242A-EEEE-1EA3-4B43-80364977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A08697-9163-DA68-9704-AFE53F87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77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03680-94D4-957B-0062-875712E6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3A6F93-512A-45C8-B827-6CA85B8A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CF5EC9-BEA2-5BA0-3FCA-BE32887C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D97A2-B357-0BA0-6BB0-332D5C45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FAFC7-B65F-AFBD-7275-B3453F54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75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0EDBA-E6DB-E0BA-AE77-39323671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562B4-6677-C3D2-2149-53F3A7ABC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801B0A-B63A-0950-7B28-B5C6B8E5C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C23627-FD68-BB4B-399E-7375E828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3BCA95-8F86-EE8A-88EA-CB43C64F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13F2C7-23BE-CB7E-5EF0-99CCFF32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9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547F9-A830-7724-9EA2-4A0F332A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458E2-EC35-5072-D329-B2E51085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B63982-D396-37D5-7573-C936AD133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0DF537-CCE0-95D3-B0F0-DE2D82C08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040DCA-DF78-FBB8-3724-229C433BD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98AE31-B027-BD51-CD1D-93A6D3BE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CB9276-518A-092C-BB63-88D31C0C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102BA2-FDBB-8E6B-CA6C-7BF2578D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78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F3AEB-9115-8BBC-DAA1-BC64A798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1998E0-78ED-1619-DDDD-4C6A278F3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490F66-6420-BF4E-0E9D-7E3DFBE96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80A50D-BE27-8F94-06AC-EC25DAC0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4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8C149D-CB01-F2B6-1439-CFCDF7EE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C3F497-C9F8-8056-36BA-CC0807F0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379192-2357-2BCE-6A44-9C434EAF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7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56CB6-2D93-11FB-E529-62E1D758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D4F71F-87A0-9F33-B9F3-DF88A496F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E419C-3649-B0AA-EADB-CC30C7389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F97247-E24F-3135-F37F-8EB950F0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EC0665-A58C-7FBB-A91A-3FB74EB8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D34FF-4BD9-0EB1-5358-6758D585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65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FC197-8498-7CA5-5129-D4C8810C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D095E2-E1D6-6FAA-F2AE-656025FC4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3A6D80-25C5-0A6C-1609-C8F836951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DB06EB-3BF7-C8E5-90C9-3B724AF2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803793-A353-A1C0-C18F-FD299D49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DC2F39-58BC-5DAC-E2C1-3EB2E77E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05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3DBF5B-9D39-4FD2-5B8B-991EE0D4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BB0241-5DDA-5F97-C690-CE0EEE0F9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6B48B-09BB-94BE-60D3-62D5BE0F9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4CDA-475F-4398-B1A1-48029878CCE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89A329-87FE-5BFC-FFAE-DFFDED1D5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1FCD7D-6660-5F4A-EBC2-87A35CB0B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6F2EA-1A1A-4FC5-AC09-69C5FEA0C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6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2B445D-315F-6170-3901-3FE4FDB8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64" y="1635853"/>
            <a:ext cx="5192864" cy="31562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F3CD18-E06D-67B5-0344-0BD4560C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74" y="991998"/>
            <a:ext cx="4892235" cy="48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FCFAD6-E50F-EF86-72C2-E1D89D5F0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19" y="1319518"/>
            <a:ext cx="2305050" cy="3581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FA2C8F-B004-CE1F-B107-33848817C3F2}"/>
              </a:ext>
            </a:extLst>
          </p:cNvPr>
          <p:cNvSpPr txBox="1"/>
          <p:nvPr/>
        </p:nvSpPr>
        <p:spPr>
          <a:xfrm>
            <a:off x="3481868" y="1663466"/>
            <a:ext cx="7826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back-images: </a:t>
            </a:r>
            <a:r>
              <a:rPr lang="zh-CN" altLang="en-US" sz="1400"/>
              <a:t>所有标注了</a:t>
            </a:r>
            <a:r>
              <a:rPr lang="en-US" altLang="zh-CN" sz="1400"/>
              <a:t>background</a:t>
            </a:r>
            <a:r>
              <a:rPr lang="zh-CN" altLang="en-US" sz="1400"/>
              <a:t>的图像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back-images-test: </a:t>
            </a:r>
            <a:r>
              <a:rPr lang="en-US" altLang="zh-CN" sz="1400"/>
              <a:t>50%</a:t>
            </a:r>
            <a:r>
              <a:rPr lang="zh-CN" altLang="en-US" sz="1400"/>
              <a:t>的</a:t>
            </a:r>
            <a:r>
              <a:rPr lang="en-US" altLang="zh-CN" sz="1400"/>
              <a:t>back-images</a:t>
            </a:r>
            <a:r>
              <a:rPr lang="zh-CN" altLang="en-US" sz="1400"/>
              <a:t>，用来验证加噪是否有效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back-images-train: </a:t>
            </a:r>
            <a:r>
              <a:rPr lang="zh-CN" altLang="en-US" sz="1400"/>
              <a:t>剩下</a:t>
            </a:r>
            <a:r>
              <a:rPr lang="en-US" altLang="zh-CN" sz="1400"/>
              <a:t>50%</a:t>
            </a:r>
            <a:r>
              <a:rPr lang="zh-CN" altLang="en-US" sz="1400"/>
              <a:t>的</a:t>
            </a:r>
            <a:r>
              <a:rPr lang="en-US" altLang="zh-CN" sz="1400"/>
              <a:t>back-images</a:t>
            </a:r>
            <a:r>
              <a:rPr lang="zh-CN" altLang="en-US" sz="1400"/>
              <a:t>，用来在训练过程中加噪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empty-images: </a:t>
            </a:r>
            <a:r>
              <a:rPr lang="zh-CN" altLang="en-US" sz="1400"/>
              <a:t>空图像，没有任何标注框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fore-images: </a:t>
            </a:r>
            <a:r>
              <a:rPr lang="zh-CN" altLang="en-US" sz="1400"/>
              <a:t>包含待检测目标的图像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images: </a:t>
            </a:r>
            <a:r>
              <a:rPr lang="zh-CN" altLang="en-US" sz="1400"/>
              <a:t>所有图像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labels: </a:t>
            </a:r>
            <a:r>
              <a:rPr lang="zh-CN" altLang="en-US" sz="1400"/>
              <a:t>所有标签（</a:t>
            </a:r>
            <a:r>
              <a:rPr lang="en-US" altLang="zh-CN" sz="1400"/>
              <a:t>yolov5</a:t>
            </a:r>
            <a:r>
              <a:rPr lang="zh-CN" altLang="en-US" sz="1400"/>
              <a:t>格式）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xml-labels: </a:t>
            </a:r>
            <a:r>
              <a:rPr lang="zh-CN" altLang="en-US" sz="1400"/>
              <a:t>所有标签（</a:t>
            </a:r>
            <a:r>
              <a:rPr lang="en-US" altLang="zh-CN" sz="1400"/>
              <a:t>PascaVoc</a:t>
            </a:r>
            <a:r>
              <a:rPr lang="zh-CN" altLang="en-US" sz="1400"/>
              <a:t>格式）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horse-with-noise.yaml:</a:t>
            </a:r>
            <a:r>
              <a:rPr lang="zh-CN" altLang="en-US" sz="1400" b="1"/>
              <a:t> </a:t>
            </a:r>
            <a:r>
              <a:rPr lang="zh-CN" altLang="en-US" sz="1400"/>
              <a:t>包含噪声的训练</a:t>
            </a:r>
            <a:r>
              <a:rPr lang="en-US" altLang="zh-CN" sz="1400"/>
              <a:t>/</a:t>
            </a:r>
            <a:r>
              <a:rPr lang="zh-CN" altLang="en-US" sz="1400"/>
              <a:t>验证集合配置文件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horse-without-noise.yaml: </a:t>
            </a:r>
            <a:r>
              <a:rPr lang="zh-CN" altLang="en-US" sz="1400"/>
              <a:t>不含噪声的训练</a:t>
            </a:r>
            <a:r>
              <a:rPr lang="en-US" altLang="zh-CN" sz="1400"/>
              <a:t>/</a:t>
            </a:r>
            <a:r>
              <a:rPr lang="zh-CN" altLang="en-US" sz="1400"/>
              <a:t>验证集合配置文件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train-with-noise.txt: </a:t>
            </a:r>
            <a:r>
              <a:rPr lang="en-US" altLang="zh-CN" sz="1400"/>
              <a:t>80%</a:t>
            </a:r>
            <a:r>
              <a:rPr lang="zh-CN" altLang="en-US" sz="1400"/>
              <a:t>的含待检测目标的图像路径</a:t>
            </a:r>
            <a:r>
              <a:rPr lang="en-US" altLang="zh-CN" sz="1400"/>
              <a:t>+</a:t>
            </a:r>
            <a:r>
              <a:rPr lang="zh-CN" altLang="en-US" sz="1400"/>
              <a:t>用于训练的</a:t>
            </a:r>
            <a:r>
              <a:rPr lang="en-US" altLang="zh-CN" sz="1400"/>
              <a:t>50%back-images</a:t>
            </a:r>
            <a:r>
              <a:rPr lang="zh-CN" altLang="en-US" sz="1400"/>
              <a:t>路径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train-without-noise.txt: </a:t>
            </a:r>
            <a:r>
              <a:rPr lang="en-US" altLang="zh-CN" sz="1400"/>
              <a:t>80%</a:t>
            </a:r>
            <a:r>
              <a:rPr lang="zh-CN" altLang="en-US" sz="1400"/>
              <a:t>的含待检测目标的图像路径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valid-with-noise.txt: </a:t>
            </a:r>
            <a:r>
              <a:rPr lang="en-US" altLang="zh-CN" sz="1400"/>
              <a:t>20%</a:t>
            </a:r>
            <a:r>
              <a:rPr lang="zh-CN" altLang="en-US" sz="1400"/>
              <a:t>的含待检测目标的图像路径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b="1"/>
              <a:t>valid-without-noise.txt: </a:t>
            </a:r>
            <a:r>
              <a:rPr lang="zh-CN" altLang="en-US" sz="1400"/>
              <a:t>同</a:t>
            </a:r>
            <a:r>
              <a:rPr lang="en-US" altLang="zh-CN" sz="1400"/>
              <a:t>valid-with-noise.txt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73262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84F368-269A-5ED3-8D38-D4FECBFE7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4" y="199374"/>
            <a:ext cx="4320000" cy="2880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BA5259-9F41-4643-871A-349549594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47" y="199374"/>
            <a:ext cx="4320000" cy="2880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385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5F47BF54-B487-E20D-2A0D-5A50A653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88" y="777510"/>
            <a:ext cx="5885963" cy="42978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87167733-44E3-C898-4F2D-E7EF1AE9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8" y="777510"/>
            <a:ext cx="5843619" cy="42978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147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9ECE92-FF4B-E71C-7EE5-54F0F15E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80" y="503477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323BB8-C1AC-6B5F-F494-A9F9CE5C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39" y="2411554"/>
            <a:ext cx="179786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A8E5A4-3B60-3CB5-E109-DD6297E5F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582" y="514382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FF1D46-23AC-A2C7-4C6F-2110E9C77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723" y="2411554"/>
            <a:ext cx="1797857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845712-8180-518E-B745-26682C2DB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584" y="514382"/>
            <a:ext cx="1808571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CC95D2F-DA8C-C749-478B-723B89EAF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703" y="2411554"/>
            <a:ext cx="180645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1A9321-48CF-FF44-9D0C-EA830B68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99" y="1684224"/>
            <a:ext cx="4320000" cy="28800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EA3EEA-1D5C-FE46-29CA-4A26C5F44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10" y="1684224"/>
            <a:ext cx="4320000" cy="288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603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2200C6-DA4E-19E0-4C71-C51DD930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97" y="1449000"/>
            <a:ext cx="5667549" cy="41400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907F76-AD7A-4DCE-F3B1-7A48F93F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9000"/>
            <a:ext cx="5591577" cy="414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0131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156</Words>
  <Application>Microsoft Office PowerPoint</Application>
  <PresentationFormat>宽屏</PresentationFormat>
  <Paragraphs>14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Alex Zhang</dc:creator>
  <cp:lastModifiedBy>Alex Zhang</cp:lastModifiedBy>
  <cp:revision>3</cp:revision>
  <dcterms:created xsi:type="dcterms:W3CDTF">2023-08-22T16:24:24Z</dcterms:created>
  <dcterms:modified xsi:type="dcterms:W3CDTF">2023-08-23T15:30:42Z</dcterms:modified>
</cp:coreProperties>
</file>